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Medium-regular.fntdata"/><Relationship Id="rId18" Type="http://schemas.openxmlformats.org/officeDocument/2006/relationships/font" Target="fonts/MontserratExtraBold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Montserrat-boldItalic.fntdata"/><Relationship Id="rId17" Type="http://schemas.openxmlformats.org/officeDocument/2006/relationships/font" Target="fonts/MontserratExtraBold-bold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Italic.fntdata"/><Relationship Id="rId20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font" Target="fonts/Montserrat-italic.fntdata"/><Relationship Id="rId5" Type="http://schemas.openxmlformats.org/officeDocument/2006/relationships/slide" Target="slides/slide1.xml"/><Relationship Id="rId15" Type="http://schemas.openxmlformats.org/officeDocument/2006/relationships/font" Target="fonts/MontserratMedium-italic.fntdata"/><Relationship Id="rId10" Type="http://schemas.openxmlformats.org/officeDocument/2006/relationships/font" Target="fonts/Montserrat-bold.fntdata"/><Relationship Id="rId19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regular.fntdata"/><Relationship Id="rId14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7d4d5f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57d4d5f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7d4d5f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e57d4d5f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73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IAM User, Groups and Roles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2" name="Google Shape;162;p36"/>
          <p:cNvSpPr txBox="1"/>
          <p:nvPr>
            <p:ph type="ctrTitle"/>
          </p:nvPr>
        </p:nvSpPr>
        <p:spPr>
          <a:xfrm>
            <a:off x="2941650" y="2684650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Bold"/>
                <a:ea typeface="Montserrat ExtraBold"/>
                <a:cs typeface="Montserrat ExtraBold"/>
                <a:sym typeface="Montserrat ExtraBold"/>
              </a:rPr>
              <a:t>Hands-On</a:t>
            </a:r>
            <a:endParaRPr b="0"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an IAM User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IAM Groups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IAM Roles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Steps to configure IAM User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Steps to configure IAM Groups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Steps to configure IAM Roles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475175"/>
            <a:ext cx="573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IAM User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938500" y="1246025"/>
            <a:ext cx="53904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creates and provides users with a way to communicate with the resources of AWS.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One user can denote one person or an application and by default, no permissions are given to the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707450" y="455075"/>
            <a:ext cx="5735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IAM Roles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938500" y="1246025"/>
            <a:ext cx="5239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Roles can be understood as permissions to access various resources which are granted.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Assigned temporarily and are not permanent credentials.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6473EB5-7B3E-47BA-9BDF-E8AEDD296643}"/>
</file>

<file path=customXml/itemProps2.xml><?xml version="1.0" encoding="utf-8"?>
<ds:datastoreItem xmlns:ds="http://schemas.openxmlformats.org/officeDocument/2006/customXml" ds:itemID="{CBB27207-810E-4D94-A68F-6A2B96CBADDD}"/>
</file>

<file path=customXml/itemProps3.xml><?xml version="1.0" encoding="utf-8"?>
<ds:datastoreItem xmlns:ds="http://schemas.openxmlformats.org/officeDocument/2006/customXml" ds:itemID="{87355CB8-A33C-4513-AF57-E0FC4E3D555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